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02" r:id="rId2"/>
    <p:sldId id="303" r:id="rId3"/>
    <p:sldId id="304" r:id="rId4"/>
    <p:sldId id="305" r:id="rId5"/>
    <p:sldId id="259" r:id="rId6"/>
    <p:sldId id="289" r:id="rId7"/>
    <p:sldId id="287" r:id="rId8"/>
    <p:sldId id="288" r:id="rId9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6" autoAdjust="0"/>
    <p:restoredTop sz="90551" autoAdjust="0"/>
  </p:normalViewPr>
  <p:slideViewPr>
    <p:cSldViewPr snapToGrid="0" snapToObjects="1">
      <p:cViewPr varScale="1">
        <p:scale>
          <a:sx n="110" d="100"/>
          <a:sy n="110" d="100"/>
        </p:scale>
        <p:origin x="13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6F4372-4215-4A51-B0A8-1ED69CFBA58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8E790354-EECD-47DD-B96A-C2DF6CF87ACC}">
      <dgm:prSet/>
      <dgm:spPr/>
      <dgm:t>
        <a:bodyPr/>
        <a:lstStyle/>
        <a:p>
          <a:r>
            <a:rPr lang="en-US" baseline="0" dirty="0"/>
            <a:t> ENTITY RELATIONSHIP DIAGRAM (ERD)</a:t>
          </a:r>
          <a:endParaRPr lang="zh-CN" dirty="0"/>
        </a:p>
      </dgm:t>
    </dgm:pt>
    <dgm:pt modelId="{ABA35667-0785-4A9E-B21B-A09296C12443}" type="par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D72161C7-A42D-42BF-A119-0C42B23B0901}" type="sib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1080D3DA-6548-470B-97AA-D22C2C00E8D7}">
      <dgm:prSet/>
      <dgm:spPr/>
      <dgm:t>
        <a:bodyPr/>
        <a:lstStyle/>
        <a:p>
          <a:r>
            <a:rPr lang="en-US" baseline="0" dirty="0"/>
            <a:t> BASIC QUESTION 1</a:t>
          </a:r>
          <a:endParaRPr lang="zh-CN" dirty="0"/>
        </a:p>
      </dgm:t>
    </dgm:pt>
    <dgm:pt modelId="{88CBB247-5EBA-4520-9131-7E19A9B192BC}" type="par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5CF6034F-90C2-4989-98B6-531019A24352}" type="sib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4B1DFFDD-1AC0-4FEF-B5EF-662895707BF1}">
      <dgm:prSet/>
      <dgm:spPr/>
      <dgm:t>
        <a:bodyPr/>
        <a:lstStyle/>
        <a:p>
          <a:r>
            <a:rPr lang="en-US" baseline="0" dirty="0"/>
            <a:t> BASIC QUESTION 2</a:t>
          </a:r>
          <a:endParaRPr lang="zh-CN" dirty="0"/>
        </a:p>
      </dgm:t>
    </dgm:pt>
    <dgm:pt modelId="{44D4958D-E583-4920-9DB3-5E7BC5267BEA}" type="par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18725B2C-D1AE-44CA-ADF4-F35FF132CEA0}" type="sib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6F58766B-8283-4ACF-BA64-A266B84DF652}">
      <dgm:prSet/>
      <dgm:spPr/>
      <dgm:t>
        <a:bodyPr/>
        <a:lstStyle/>
        <a:p>
          <a:r>
            <a:rPr lang="en-US" baseline="0" dirty="0"/>
            <a:t> FURTHER QUESTION</a:t>
          </a:r>
          <a:endParaRPr lang="zh-CN" dirty="0"/>
        </a:p>
      </dgm:t>
    </dgm:pt>
    <dgm:pt modelId="{566D92C8-8B39-4C5E-B386-ABEF91989F9E}" type="par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CA6FC1B7-82E1-478A-8261-86145DE8A6B4}" type="sib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97AC528F-74B8-4307-9898-7CBA6AD2C37C}">
      <dgm:prSet/>
      <dgm:spPr/>
      <dgm:t>
        <a:bodyPr/>
        <a:lstStyle/>
        <a:p>
          <a:r>
            <a:rPr lang="en-US" baseline="0" dirty="0"/>
            <a:t> QUERY OPTIMIZATION</a:t>
          </a:r>
          <a:endParaRPr lang="zh-CN" dirty="0"/>
        </a:p>
      </dgm:t>
    </dgm:pt>
    <dgm:pt modelId="{805225B4-1FC5-4654-9B5B-52E9123ED95E}" type="par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E683B125-1F96-4C0F-9C4B-A2D0CEBD27B6}" type="sib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0E1BE067-0C54-4324-9B9C-350218ACFAEC}">
      <dgm:prSet/>
      <dgm:spPr/>
      <dgm:t>
        <a:bodyPr/>
        <a:lstStyle/>
        <a:p>
          <a:r>
            <a:rPr lang="en-US" baseline="0" dirty="0"/>
            <a:t> GRAPHICAL USER INTERFACE</a:t>
          </a:r>
          <a:endParaRPr lang="zh-CN" dirty="0"/>
        </a:p>
      </dgm:t>
    </dgm:pt>
    <dgm:pt modelId="{996C5B28-A840-437C-94AF-9647CAA18AD5}" type="parTrans" cxnId="{B878547F-F355-43A9-A0A3-43293D7C8A41}">
      <dgm:prSet/>
      <dgm:spPr/>
      <dgm:t>
        <a:bodyPr/>
        <a:lstStyle/>
        <a:p>
          <a:endParaRPr lang="zh-CN" altLang="en-US"/>
        </a:p>
      </dgm:t>
    </dgm:pt>
    <dgm:pt modelId="{3D3ED337-9D55-47EC-9712-673F89FC7FCD}" type="sibTrans" cxnId="{B878547F-F355-43A9-A0A3-43293D7C8A41}">
      <dgm:prSet/>
      <dgm:spPr/>
      <dgm:t>
        <a:bodyPr/>
        <a:lstStyle/>
        <a:p>
          <a:endParaRPr lang="zh-CN" altLang="en-US"/>
        </a:p>
      </dgm:t>
    </dgm:pt>
    <dgm:pt modelId="{9E8DD5B5-C8E7-4E5C-9589-AEBCF7593913}" type="pres">
      <dgm:prSet presAssocID="{BD6F4372-4215-4A51-B0A8-1ED69CFBA585}" presName="linear" presStyleCnt="0">
        <dgm:presLayoutVars>
          <dgm:animLvl val="lvl"/>
          <dgm:resizeHandles val="exact"/>
        </dgm:presLayoutVars>
      </dgm:prSet>
      <dgm:spPr/>
    </dgm:pt>
    <dgm:pt modelId="{2FCF5C6D-FA37-403F-A78E-043D6402BFA4}" type="pres">
      <dgm:prSet presAssocID="{8E790354-EECD-47DD-B96A-C2DF6CF87AC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9761EE8-8C43-4419-8FBA-3EB102C51A52}" type="pres">
      <dgm:prSet presAssocID="{D72161C7-A42D-42BF-A119-0C42B23B0901}" presName="spacer" presStyleCnt="0"/>
      <dgm:spPr/>
    </dgm:pt>
    <dgm:pt modelId="{777DD743-4A89-4D0B-8A97-C557529EA32C}" type="pres">
      <dgm:prSet presAssocID="{1080D3DA-6548-470B-97AA-D22C2C00E8D7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44F21DE-5984-4321-8607-0409386E6703}" type="pres">
      <dgm:prSet presAssocID="{5CF6034F-90C2-4989-98B6-531019A24352}" presName="spacer" presStyleCnt="0"/>
      <dgm:spPr/>
    </dgm:pt>
    <dgm:pt modelId="{51E91549-3817-4227-995F-3E935AAAF392}" type="pres">
      <dgm:prSet presAssocID="{4B1DFFDD-1AC0-4FEF-B5EF-662895707BF1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CD6D3F2-5C9D-47C3-93C6-F391367F828F}" type="pres">
      <dgm:prSet presAssocID="{18725B2C-D1AE-44CA-ADF4-F35FF132CEA0}" presName="spacer" presStyleCnt="0"/>
      <dgm:spPr/>
    </dgm:pt>
    <dgm:pt modelId="{6A14C509-36AE-4C3C-9B41-FCFA7DB42CB2}" type="pres">
      <dgm:prSet presAssocID="{6F58766B-8283-4ACF-BA64-A266B84DF65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704B2C2-1787-4D32-8544-FE0FC5554A56}" type="pres">
      <dgm:prSet presAssocID="{CA6FC1B7-82E1-478A-8261-86145DE8A6B4}" presName="spacer" presStyleCnt="0"/>
      <dgm:spPr/>
    </dgm:pt>
    <dgm:pt modelId="{B4D44F09-11FC-4A53-93B3-FC7F75F434A6}" type="pres">
      <dgm:prSet presAssocID="{97AC528F-74B8-4307-9898-7CBA6AD2C37C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B572BF78-DACE-4637-BC61-F00F9A0BC6E9}" type="pres">
      <dgm:prSet presAssocID="{E683B125-1F96-4C0F-9C4B-A2D0CEBD27B6}" presName="spacer" presStyleCnt="0"/>
      <dgm:spPr/>
    </dgm:pt>
    <dgm:pt modelId="{F36A5AF4-9723-46E6-913D-DF54087AF01A}" type="pres">
      <dgm:prSet presAssocID="{0E1BE067-0C54-4324-9B9C-350218ACFAEC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927FC70D-CF7D-4AF7-82F1-E08E53E717DC}" type="presOf" srcId="{1080D3DA-6548-470B-97AA-D22C2C00E8D7}" destId="{777DD743-4A89-4D0B-8A97-C557529EA32C}" srcOrd="0" destOrd="0" presId="urn:microsoft.com/office/officeart/2005/8/layout/vList2"/>
    <dgm:cxn modelId="{5986C711-C2A4-4EBA-A527-D9332095C447}" type="presOf" srcId="{6F58766B-8283-4ACF-BA64-A266B84DF652}" destId="{6A14C509-36AE-4C3C-9B41-FCFA7DB42CB2}" srcOrd="0" destOrd="0" presId="urn:microsoft.com/office/officeart/2005/8/layout/vList2"/>
    <dgm:cxn modelId="{34CF5216-C723-4C07-9ABE-0285B3F64ACF}" srcId="{BD6F4372-4215-4A51-B0A8-1ED69CFBA585}" destId="{6F58766B-8283-4ACF-BA64-A266B84DF652}" srcOrd="3" destOrd="0" parTransId="{566D92C8-8B39-4C5E-B386-ABEF91989F9E}" sibTransId="{CA6FC1B7-82E1-478A-8261-86145DE8A6B4}"/>
    <dgm:cxn modelId="{DBBE381B-F4BE-4B0D-B8F3-FA2ADE375EA1}" srcId="{BD6F4372-4215-4A51-B0A8-1ED69CFBA585}" destId="{4B1DFFDD-1AC0-4FEF-B5EF-662895707BF1}" srcOrd="2" destOrd="0" parTransId="{44D4958D-E583-4920-9DB3-5E7BC5267BEA}" sibTransId="{18725B2C-D1AE-44CA-ADF4-F35FF132CEA0}"/>
    <dgm:cxn modelId="{EFC7BF3E-CB4A-49EE-95FC-B2DE0F1932BE}" type="presOf" srcId="{4B1DFFDD-1AC0-4FEF-B5EF-662895707BF1}" destId="{51E91549-3817-4227-995F-3E935AAAF392}" srcOrd="0" destOrd="0" presId="urn:microsoft.com/office/officeart/2005/8/layout/vList2"/>
    <dgm:cxn modelId="{C820BF60-BBCD-4EA8-8816-9B0ED716CDB5}" type="presOf" srcId="{BD6F4372-4215-4A51-B0A8-1ED69CFBA585}" destId="{9E8DD5B5-C8E7-4E5C-9589-AEBCF7593913}" srcOrd="0" destOrd="0" presId="urn:microsoft.com/office/officeart/2005/8/layout/vList2"/>
    <dgm:cxn modelId="{0F831A72-BA18-4FF9-B78D-78B80FF4527C}" type="presOf" srcId="{97AC528F-74B8-4307-9898-7CBA6AD2C37C}" destId="{B4D44F09-11FC-4A53-93B3-FC7F75F434A6}" srcOrd="0" destOrd="0" presId="urn:microsoft.com/office/officeart/2005/8/layout/vList2"/>
    <dgm:cxn modelId="{9640247D-40AD-4A56-A4FA-A813EE73DF1F}" srcId="{BD6F4372-4215-4A51-B0A8-1ED69CFBA585}" destId="{1080D3DA-6548-470B-97AA-D22C2C00E8D7}" srcOrd="1" destOrd="0" parTransId="{88CBB247-5EBA-4520-9131-7E19A9B192BC}" sibTransId="{5CF6034F-90C2-4989-98B6-531019A24352}"/>
    <dgm:cxn modelId="{B878547F-F355-43A9-A0A3-43293D7C8A41}" srcId="{BD6F4372-4215-4A51-B0A8-1ED69CFBA585}" destId="{0E1BE067-0C54-4324-9B9C-350218ACFAEC}" srcOrd="5" destOrd="0" parTransId="{996C5B28-A840-437C-94AF-9647CAA18AD5}" sibTransId="{3D3ED337-9D55-47EC-9712-673F89FC7FCD}"/>
    <dgm:cxn modelId="{DA341D82-F9CD-493E-9EE1-A6796E245277}" srcId="{BD6F4372-4215-4A51-B0A8-1ED69CFBA585}" destId="{97AC528F-74B8-4307-9898-7CBA6AD2C37C}" srcOrd="4" destOrd="0" parTransId="{805225B4-1FC5-4654-9B5B-52E9123ED95E}" sibTransId="{E683B125-1F96-4C0F-9C4B-A2D0CEBD27B6}"/>
    <dgm:cxn modelId="{4491B3A8-5AC1-4B38-A398-A6D078C6D5A2}" type="presOf" srcId="{8E790354-EECD-47DD-B96A-C2DF6CF87ACC}" destId="{2FCF5C6D-FA37-403F-A78E-043D6402BFA4}" srcOrd="0" destOrd="0" presId="urn:microsoft.com/office/officeart/2005/8/layout/vList2"/>
    <dgm:cxn modelId="{D9CA40F6-12BF-44AF-ACED-42845378B8F9}" srcId="{BD6F4372-4215-4A51-B0A8-1ED69CFBA585}" destId="{8E790354-EECD-47DD-B96A-C2DF6CF87ACC}" srcOrd="0" destOrd="0" parTransId="{ABA35667-0785-4A9E-B21B-A09296C12443}" sibTransId="{D72161C7-A42D-42BF-A119-0C42B23B0901}"/>
    <dgm:cxn modelId="{476269FB-E38E-4908-976F-67F98CDD1AFD}" type="presOf" srcId="{0E1BE067-0C54-4324-9B9C-350218ACFAEC}" destId="{F36A5AF4-9723-46E6-913D-DF54087AF01A}" srcOrd="0" destOrd="0" presId="urn:microsoft.com/office/officeart/2005/8/layout/vList2"/>
    <dgm:cxn modelId="{D32993E6-54B3-4B8B-B9FF-28972EC6CD6D}" type="presParOf" srcId="{9E8DD5B5-C8E7-4E5C-9589-AEBCF7593913}" destId="{2FCF5C6D-FA37-403F-A78E-043D6402BFA4}" srcOrd="0" destOrd="0" presId="urn:microsoft.com/office/officeart/2005/8/layout/vList2"/>
    <dgm:cxn modelId="{319EEB11-A77F-4281-BAFD-52738ED05EFF}" type="presParOf" srcId="{9E8DD5B5-C8E7-4E5C-9589-AEBCF7593913}" destId="{89761EE8-8C43-4419-8FBA-3EB102C51A52}" srcOrd="1" destOrd="0" presId="urn:microsoft.com/office/officeart/2005/8/layout/vList2"/>
    <dgm:cxn modelId="{38F60388-0935-4175-BC12-8A5FE4E8A638}" type="presParOf" srcId="{9E8DD5B5-C8E7-4E5C-9589-AEBCF7593913}" destId="{777DD743-4A89-4D0B-8A97-C557529EA32C}" srcOrd="2" destOrd="0" presId="urn:microsoft.com/office/officeart/2005/8/layout/vList2"/>
    <dgm:cxn modelId="{388F7B70-4B10-49C0-BFBD-79DE4F005C3E}" type="presParOf" srcId="{9E8DD5B5-C8E7-4E5C-9589-AEBCF7593913}" destId="{844F21DE-5984-4321-8607-0409386E6703}" srcOrd="3" destOrd="0" presId="urn:microsoft.com/office/officeart/2005/8/layout/vList2"/>
    <dgm:cxn modelId="{4FC3D5C2-1F05-4D1F-B010-976E0E6C4E50}" type="presParOf" srcId="{9E8DD5B5-C8E7-4E5C-9589-AEBCF7593913}" destId="{51E91549-3817-4227-995F-3E935AAAF392}" srcOrd="4" destOrd="0" presId="urn:microsoft.com/office/officeart/2005/8/layout/vList2"/>
    <dgm:cxn modelId="{5BE3DA64-FC4B-44C8-B87F-31592AA2D472}" type="presParOf" srcId="{9E8DD5B5-C8E7-4E5C-9589-AEBCF7593913}" destId="{6CD6D3F2-5C9D-47C3-93C6-F391367F828F}" srcOrd="5" destOrd="0" presId="urn:microsoft.com/office/officeart/2005/8/layout/vList2"/>
    <dgm:cxn modelId="{23C50F47-B2FC-4572-8513-8FE26DDEB611}" type="presParOf" srcId="{9E8DD5B5-C8E7-4E5C-9589-AEBCF7593913}" destId="{6A14C509-36AE-4C3C-9B41-FCFA7DB42CB2}" srcOrd="6" destOrd="0" presId="urn:microsoft.com/office/officeart/2005/8/layout/vList2"/>
    <dgm:cxn modelId="{AE6E6245-0493-44A1-8181-A59390BB5DF8}" type="presParOf" srcId="{9E8DD5B5-C8E7-4E5C-9589-AEBCF7593913}" destId="{F704B2C2-1787-4D32-8544-FE0FC5554A56}" srcOrd="7" destOrd="0" presId="urn:microsoft.com/office/officeart/2005/8/layout/vList2"/>
    <dgm:cxn modelId="{993BF448-D244-44C9-8A55-0D63A524F26B}" type="presParOf" srcId="{9E8DD5B5-C8E7-4E5C-9589-AEBCF7593913}" destId="{B4D44F09-11FC-4A53-93B3-FC7F75F434A6}" srcOrd="8" destOrd="0" presId="urn:microsoft.com/office/officeart/2005/8/layout/vList2"/>
    <dgm:cxn modelId="{69732F87-EFAC-43EA-91DC-09754762B06F}" type="presParOf" srcId="{9E8DD5B5-C8E7-4E5C-9589-AEBCF7593913}" destId="{B572BF78-DACE-4637-BC61-F00F9A0BC6E9}" srcOrd="9" destOrd="0" presId="urn:microsoft.com/office/officeart/2005/8/layout/vList2"/>
    <dgm:cxn modelId="{F6A50A3B-7275-4DEE-A9B5-C01E8199D668}" type="presParOf" srcId="{9E8DD5B5-C8E7-4E5C-9589-AEBCF7593913}" destId="{F36A5AF4-9723-46E6-913D-DF54087AF01A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F5C6D-FA37-403F-A78E-043D6402BFA4}">
      <dsp:nvSpPr>
        <dsp:cNvPr id="0" name=""/>
        <dsp:cNvSpPr/>
      </dsp:nvSpPr>
      <dsp:spPr>
        <a:xfrm>
          <a:off x="0" y="3254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ENTITY RELATIONSHIP DIAGRAM (ERD)</a:t>
          </a:r>
          <a:endParaRPr lang="zh-CN" sz="2400" kern="1200" dirty="0"/>
        </a:p>
      </dsp:txBody>
      <dsp:txXfrm>
        <a:off x="34954" y="67503"/>
        <a:ext cx="10834957" cy="646132"/>
      </dsp:txXfrm>
    </dsp:sp>
    <dsp:sp modelId="{777DD743-4A89-4D0B-8A97-C557529EA32C}">
      <dsp:nvSpPr>
        <dsp:cNvPr id="0" name=""/>
        <dsp:cNvSpPr/>
      </dsp:nvSpPr>
      <dsp:spPr>
        <a:xfrm>
          <a:off x="0" y="81770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BASIC QUESTION 1</a:t>
          </a:r>
          <a:endParaRPr lang="zh-CN" sz="2400" kern="1200" dirty="0"/>
        </a:p>
      </dsp:txBody>
      <dsp:txXfrm>
        <a:off x="34954" y="852663"/>
        <a:ext cx="10834957" cy="646132"/>
      </dsp:txXfrm>
    </dsp:sp>
    <dsp:sp modelId="{51E91549-3817-4227-995F-3E935AAAF392}">
      <dsp:nvSpPr>
        <dsp:cNvPr id="0" name=""/>
        <dsp:cNvSpPr/>
      </dsp:nvSpPr>
      <dsp:spPr>
        <a:xfrm>
          <a:off x="0" y="160286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BASIC QUESTION 2</a:t>
          </a:r>
          <a:endParaRPr lang="zh-CN" sz="2400" kern="1200" dirty="0"/>
        </a:p>
      </dsp:txBody>
      <dsp:txXfrm>
        <a:off x="34954" y="1637823"/>
        <a:ext cx="10834957" cy="646132"/>
      </dsp:txXfrm>
    </dsp:sp>
    <dsp:sp modelId="{6A14C509-36AE-4C3C-9B41-FCFA7DB42CB2}">
      <dsp:nvSpPr>
        <dsp:cNvPr id="0" name=""/>
        <dsp:cNvSpPr/>
      </dsp:nvSpPr>
      <dsp:spPr>
        <a:xfrm>
          <a:off x="0" y="238802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FURTHER QUESTION</a:t>
          </a:r>
          <a:endParaRPr lang="zh-CN" sz="2400" kern="1200" dirty="0"/>
        </a:p>
      </dsp:txBody>
      <dsp:txXfrm>
        <a:off x="34954" y="2422983"/>
        <a:ext cx="10834957" cy="646132"/>
      </dsp:txXfrm>
    </dsp:sp>
    <dsp:sp modelId="{B4D44F09-11FC-4A53-93B3-FC7F75F434A6}">
      <dsp:nvSpPr>
        <dsp:cNvPr id="0" name=""/>
        <dsp:cNvSpPr/>
      </dsp:nvSpPr>
      <dsp:spPr>
        <a:xfrm>
          <a:off x="0" y="317318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QUERY OPTIMIZATION</a:t>
          </a:r>
          <a:endParaRPr lang="zh-CN" sz="2400" kern="1200" dirty="0"/>
        </a:p>
      </dsp:txBody>
      <dsp:txXfrm>
        <a:off x="34954" y="3208143"/>
        <a:ext cx="10834957" cy="646132"/>
      </dsp:txXfrm>
    </dsp:sp>
    <dsp:sp modelId="{F36A5AF4-9723-46E6-913D-DF54087AF01A}">
      <dsp:nvSpPr>
        <dsp:cNvPr id="0" name=""/>
        <dsp:cNvSpPr/>
      </dsp:nvSpPr>
      <dsp:spPr>
        <a:xfrm>
          <a:off x="0" y="395834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GRAPHICAL USER INTERFACE</a:t>
          </a:r>
          <a:endParaRPr lang="zh-CN" sz="2400" kern="1200" dirty="0"/>
        </a:p>
      </dsp:txBody>
      <dsp:txXfrm>
        <a:off x="34954" y="3993303"/>
        <a:ext cx="10834957" cy="646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69A474-9C4A-439C-A6F5-E9BE9F1BBA9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2020/11/28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jp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56DDB4-5354-4248-8F88-47D23400AF9F}" type="datetime1">
              <a:rPr lang="zh-CN" altLang="en-US" smtClean="0"/>
              <a:t>2020/11/28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0F2921-3A0F-4EA1-B6B6-C59461D690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76DFF1C-FCB9-4D7E-A416-5F3285BFC0E4}" type="datetime1">
              <a:rPr lang="zh-CN" altLang="en-US" smtClean="0"/>
              <a:t>2020/11/28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06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3E277D-4D1F-4121-ACD2-1F71873A36A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32701F-B067-477A-AED9-40A9C21290E3}" type="datetime1">
              <a:rPr lang="zh-CN" altLang="en-US" smtClean="0"/>
              <a:t>2020/11/28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124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79765-97A5-4B20-AD61-CAC6B646793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D82CF8-1F62-4F30-AB6E-6641A25A3A45}" type="datetime1">
              <a:rPr lang="zh-CN" altLang="en-US" smtClean="0"/>
              <a:t>2020/11/28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321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79765-97A5-4B20-AD61-CAC6B646793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D82CF8-1F62-4F30-AB6E-6641A25A3A45}" type="datetime1">
              <a:rPr lang="zh-CN" altLang="en-US" smtClean="0"/>
              <a:t>2020/11/28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732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79765-97A5-4B20-AD61-CAC6B646793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D82CF8-1F62-4F30-AB6E-6641A25A3A45}" type="datetime1">
              <a:rPr lang="zh-CN" altLang="en-US" smtClean="0"/>
              <a:t>2020/11/28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477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2020/11/28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057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CE219B-2874-4964-BC5B-D87B997ADD8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09B1B4F-84A4-45C7-BFD7-49D95E29E427}" type="datetime1">
              <a:rPr lang="zh-CN" altLang="en-US" smtClean="0"/>
              <a:t>2020/11/28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2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2020/11/28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594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CC33A90-B87E-634E-AF2A-F4C3C8923FED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41147E0E-4AE4-D149-A315-F2528623D5EA}"/>
              </a:ext>
            </a:extLst>
          </p:cNvPr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8430" y="3277472"/>
            <a:ext cx="5651293" cy="1086304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800" b="1" i="0" spc="150" baseline="0">
                <a:solidFill>
                  <a:schemeClr val="accent3">
                    <a:lumMod val="9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C8F278E7-697F-D34E-BB55-5D254AF87F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D2629F-DD57-45EB-A64D-AF459A802B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89011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F9B59AC0-ACCA-0548-A037-BC61068B8FE2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B3AAAAF7-05B9-4CD1-AB96-49BDA5C8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663163FE-7A47-48F5-985E-52E1FC39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FDE5BD82-54F0-40F0-8673-34432C04A3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0072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>
            <a:extLst>
              <a:ext uri="{FF2B5EF4-FFF2-40B4-BE49-F238E27FC236}">
                <a16:creationId xmlns:a16="http://schemas.microsoft.com/office/drawing/2014/main" id="{987C56A2-F952-8343-A875-78793BA51A34}"/>
              </a:ext>
            </a:extLst>
          </p:cNvPr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81BB3689-72F8-2345-BF30-38C81BDD487E}"/>
              </a:ext>
            </a:extLst>
          </p:cNvPr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681037"/>
            <a:ext cx="4791637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CB2BF900-EE78-604F-A9A8-83394228A6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1ABA8C-1BE3-46E4-80B3-44A791B60E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B2692E44-7FE3-4F90-97B5-E996A2DCEA8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9670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长方形 15">
            <a:extLst>
              <a:ext uri="{FF2B5EF4-FFF2-40B4-BE49-F238E27FC236}">
                <a16:creationId xmlns:a16="http://schemas.microsoft.com/office/drawing/2014/main" id="{F2F96941-79C9-A34B-8AB5-C167A4D72D51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62F811A9-08B1-C746-B30D-69D7B4A6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54F0B191-C947-1640-8AD2-EEEAA1ED57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E8B92D52-6B55-2C4B-95E4-CE89611E590B}"/>
              </a:ext>
            </a:extLst>
          </p:cNvPr>
          <p:cNvCxnSpPr>
            <a:cxnSpLocks/>
          </p:cNvCxnSpPr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B2E17E1D-5E9C-4782-A550-1FA7C170295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5" name="内容占位符 6">
            <a:extLst>
              <a:ext uri="{FF2B5EF4-FFF2-40B4-BE49-F238E27FC236}">
                <a16:creationId xmlns:a16="http://schemas.microsoft.com/office/drawing/2014/main" id="{9AE8FA97-2778-4811-810F-CA386FE3C23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5640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14A22209-F6F4-814A-9719-87CDCD23C55F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1817374-D7A2-2F4D-91C6-E24955F0018B}"/>
              </a:ext>
            </a:extLst>
          </p:cNvPr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FBA462-7E60-BA4E-9A1E-3B5E69DA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7E77FB-0806-4C98-8186-4A8C4DDBA0D7}" type="datetime1">
              <a:rPr lang="zh-CN" altLang="en-US" smtClean="0"/>
              <a:t>2020/11/28</a:t>
            </a:fld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3" name="图片占位符 10">
            <a:extLst>
              <a:ext uri="{FF2B5EF4-FFF2-40B4-BE49-F238E27FC236}">
                <a16:creationId xmlns:a16="http://schemas.microsoft.com/office/drawing/2014/main" id="{AD5E91DA-7D30-8C45-9BE7-5F82AA824B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4B3A0EA-D5DD-4E60-90A9-6338842407F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1500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8" r:id="rId2"/>
    <p:sldLayoutId id="2147483661" r:id="rId3"/>
    <p:sldLayoutId id="2147483690" r:id="rId4"/>
    <p:sldLayoutId id="2147483692" r:id="rId5"/>
    <p:sldLayoutId id="214748365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>
            <a:extLst>
              <a:ext uri="{FF2B5EF4-FFF2-40B4-BE49-F238E27FC236}">
                <a16:creationId xmlns:a16="http://schemas.microsoft.com/office/drawing/2014/main" id="{802AA36A-8685-4D91-92E4-CBC45883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216" y="1808773"/>
            <a:ext cx="5651293" cy="1086304"/>
          </a:xfrm>
        </p:spPr>
        <p:txBody>
          <a:bodyPr rtlCol="0"/>
          <a:lstStyle/>
          <a:p>
            <a:pPr rtl="0"/>
            <a:r>
              <a:rPr lang="en-US" altLang="zh-CN" sz="4000" dirty="0">
                <a:solidFill>
                  <a:schemeClr val="accent3">
                    <a:lumMod val="50000"/>
                  </a:schemeClr>
                </a:solidFill>
              </a:rPr>
              <a:t>ERG3010 PROJEKT</a:t>
            </a:r>
            <a:endParaRPr lang="zh-cn" sz="4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F1EEC5C-B452-49AC-85CC-33670A64C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7943" y="2895077"/>
            <a:ext cx="5871449" cy="242586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1800" dirty="0"/>
              <a:t>118010220 HAOTIAN MA (</a:t>
            </a:r>
            <a:r>
              <a:rPr lang="zh-CN" altLang="en-US" sz="1800" dirty="0"/>
              <a:t>马浩天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118010224 YU MAO (</a:t>
            </a:r>
            <a:r>
              <a:rPr lang="zh-CN" altLang="en-US" sz="1800" dirty="0"/>
              <a:t>毛宇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118010335 Wei WU (</a:t>
            </a:r>
            <a:r>
              <a:rPr lang="zh-CN" altLang="en-US" sz="1800" dirty="0"/>
              <a:t>吴畏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118010416 SHIQI Zhang (</a:t>
            </a:r>
            <a:r>
              <a:rPr lang="zh-CN" altLang="en-US" sz="1800" dirty="0"/>
              <a:t>张诗琪</a:t>
            </a:r>
            <a:r>
              <a:rPr lang="en-US" altLang="zh-CN" sz="1800" dirty="0"/>
              <a:t>)</a:t>
            </a:r>
          </a:p>
        </p:txBody>
      </p:sp>
      <p:pic>
        <p:nvPicPr>
          <p:cNvPr id="14" name="图片占位符 13">
            <a:extLst>
              <a:ext uri="{FF2B5EF4-FFF2-40B4-BE49-F238E27FC236}">
                <a16:creationId xmlns:a16="http://schemas.microsoft.com/office/drawing/2014/main" id="{70828D55-E5B7-4204-A505-95D223FDCE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7660" r="24134"/>
          <a:stretch/>
        </p:blipFill>
        <p:spPr>
          <a:xfrm>
            <a:off x="5923125" y="0"/>
            <a:ext cx="6268875" cy="6858000"/>
          </a:xfrm>
        </p:spPr>
      </p:pic>
    </p:spTree>
    <p:extLst>
      <p:ext uri="{BB962C8B-B14F-4D97-AF65-F5344CB8AC3E}">
        <p14:creationId xmlns:p14="http://schemas.microsoft.com/office/powerpoint/2010/main" val="17712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CONTENT</a:t>
            </a:r>
            <a:endParaRPr lang="zh-cn" dirty="0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7AA58DEE-EFEF-45D6-A37E-504414D7DF0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15487593"/>
              </p:ext>
            </p:extLst>
          </p:nvPr>
        </p:nvGraphicFramePr>
        <p:xfrm>
          <a:off x="638986" y="1470025"/>
          <a:ext cx="10904865" cy="470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2863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FURTHER QUESTION</a:t>
            </a:r>
            <a:endParaRPr lang="zh-cn" dirty="0"/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How does the design load change over time?</a:t>
            </a:r>
          </a:p>
          <a:p>
            <a:pPr rtl="0"/>
            <a:r>
              <a:rPr lang="en-US" altLang="zh-CN" dirty="0"/>
              <a:t>How do the structure kind and type change over time?</a:t>
            </a:r>
          </a:p>
          <a:p>
            <a:pPr rtl="0"/>
            <a:r>
              <a:rPr lang="en-US" altLang="zh-CN" dirty="0"/>
              <a:t>Is design load correlated with structure type and/or kind?</a:t>
            </a:r>
            <a:endParaRPr lang="zh-cn" dirty="0"/>
          </a:p>
          <a:p>
            <a:pPr rtl="0"/>
            <a:endParaRPr lang="en-US" altLang="ja-JP" dirty="0"/>
          </a:p>
        </p:txBody>
      </p:sp>
      <p:pic>
        <p:nvPicPr>
          <p:cNvPr id="8" name="图片占位符 7">
            <a:extLst>
              <a:ext uri="{FF2B5EF4-FFF2-40B4-BE49-F238E27FC236}">
                <a16:creationId xmlns:a16="http://schemas.microsoft.com/office/drawing/2014/main" id="{EBE13C06-D68E-43E0-AFDE-E7C48DCA206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2729" r="21729"/>
          <a:stretch/>
        </p:blipFill>
        <p:spPr>
          <a:xfrm>
            <a:off x="548639" y="571500"/>
            <a:ext cx="5643155" cy="5715000"/>
          </a:xfrm>
        </p:spPr>
      </p:pic>
    </p:spTree>
    <p:extLst>
      <p:ext uri="{BB962C8B-B14F-4D97-AF65-F5344CB8AC3E}">
        <p14:creationId xmlns:p14="http://schemas.microsoft.com/office/powerpoint/2010/main" val="2795580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681036"/>
            <a:ext cx="4791637" cy="869089"/>
          </a:xfrm>
        </p:spPr>
        <p:txBody>
          <a:bodyPr rtlCol="0"/>
          <a:lstStyle/>
          <a:p>
            <a:pPr rtl="0"/>
            <a:r>
              <a:rPr lang="en-US" altLang="zh-CN" dirty="0"/>
              <a:t>How does the design load change over time?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761117" y="1645920"/>
            <a:ext cx="4791637" cy="4531043"/>
          </a:xfrm>
        </p:spPr>
        <p:txBody>
          <a:bodyPr rtlCol="0"/>
          <a:lstStyle/>
          <a:p>
            <a:pPr rtl="0"/>
            <a:endParaRPr lang="en-US" altLang="ja-JP" dirty="0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B4EAC0B-8432-44E6-A18E-4E3C3A8C1D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0234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dirty="0"/>
              <a:t>标题幻灯片 3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pic>
        <p:nvPicPr>
          <p:cNvPr id="5" name="图片占位符 4" descr="站在人群前的男士">
            <a:extLst>
              <a:ext uri="{FF2B5EF4-FFF2-40B4-BE49-F238E27FC236}">
                <a16:creationId xmlns:a16="http://schemas.microsoft.com/office/drawing/2014/main" id="{EB446F87-E920-4084-8574-3F3BA2741E6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8113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</a:t>
            </a:r>
          </a:p>
          <a:p>
            <a:pPr rtl="0"/>
            <a:r>
              <a:rPr lang="zh-cn"/>
              <a:t>Maecenas porttitor congue massa. </a:t>
            </a:r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2020/11/28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11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5</a:t>
            </a:r>
            <a:endParaRPr lang="en-US" altLang="ja-JP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/>
              <a:t>副标题 A</a:t>
            </a:r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/>
          <a:p>
            <a:pPr rtl="0"/>
            <a:r>
              <a:rPr lang="zh-cn"/>
              <a:t>副标题 B</a:t>
            </a:r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16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799639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2031382"/>
              </p:ext>
            </p:extLst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0282695"/>
      </p:ext>
    </p:extLst>
  </p:cSld>
  <p:clrMapOvr>
    <a:masterClrMapping/>
  </p:clrMapOvr>
</p:sld>
</file>

<file path=ppt/theme/theme1.xml><?xml version="1.0" encoding="utf-8"?>
<a:theme xmlns:a="http://schemas.openxmlformats.org/drawingml/2006/main" name="最小和静音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0_TF89826194.potx" id="{3443F8FC-BDEE-40A4-8221-E257178A440E}" vid="{246DA379-CE2B-4367-82B3-8AA8B992D76F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{AB123DDD-47A0-4CC9-A8D3-63569BCA349A}tf89826194_win32</Template>
  <TotalTime>22</TotalTime>
  <Words>254</Words>
  <Application>Microsoft Office PowerPoint</Application>
  <PresentationFormat>宽屏</PresentationFormat>
  <Paragraphs>51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Microsoft YaHei UI</vt:lpstr>
      <vt:lpstr>Arial</vt:lpstr>
      <vt:lpstr>Calibri</vt:lpstr>
      <vt:lpstr>Wingdings</vt:lpstr>
      <vt:lpstr>最小和静音</vt:lpstr>
      <vt:lpstr>ERG3010 PROJEKT</vt:lpstr>
      <vt:lpstr>CONTENT</vt:lpstr>
      <vt:lpstr>FURTHER QUESTION</vt:lpstr>
      <vt:lpstr>How does the design load change over time?</vt:lpstr>
      <vt:lpstr>标题幻灯片 3</vt:lpstr>
      <vt:lpstr>标题幻灯片 4</vt:lpstr>
      <vt:lpstr>标题幻灯片 5</vt:lpstr>
      <vt:lpstr>标题幻灯片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ERG3010 PROJEKT</dc:title>
  <dc:creator>吴 畏</dc:creator>
  <cp:lastModifiedBy>吴 畏</cp:lastModifiedBy>
  <cp:revision>4</cp:revision>
  <dcterms:created xsi:type="dcterms:W3CDTF">2020-11-27T18:19:57Z</dcterms:created>
  <dcterms:modified xsi:type="dcterms:W3CDTF">2020-11-27T18:42:30Z</dcterms:modified>
</cp:coreProperties>
</file>